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69" r:id="rId15"/>
    <p:sldId id="268" r:id="rId16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0B43E3-DCC5-43C5-99E0-3D1052335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97667" y="672899"/>
            <a:ext cx="10951352" cy="2766528"/>
          </a:xfrm>
        </p:spPr>
        <p:txBody>
          <a:bodyPr/>
          <a:lstStyle/>
          <a:p>
            <a:pPr algn="ctr"/>
            <a:r>
              <a:rPr lang="en-US" dirty="0"/>
              <a:t>Meat–Seafood–dessert sale!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9189174-0435-4D41-9C1B-17F3362179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Stock your freezer…Support our building fund! </a:t>
            </a:r>
          </a:p>
        </p:txBody>
      </p:sp>
    </p:spTree>
    <p:extLst>
      <p:ext uri="{BB962C8B-B14F-4D97-AF65-F5344CB8AC3E}">
        <p14:creationId xmlns:p14="http://schemas.microsoft.com/office/powerpoint/2010/main" val="670092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C3F2BB-1F3B-425F-A10E-5F210C9F1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" y="231459"/>
            <a:ext cx="11317357" cy="1597451"/>
          </a:xfrm>
        </p:spPr>
        <p:txBody>
          <a:bodyPr/>
          <a:lstStyle/>
          <a:p>
            <a:r>
              <a:rPr lang="en-US" dirty="0"/>
              <a:t>Cheesecake                     Pumpkin Spice Cake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D1FA98-1B8E-49EB-B616-35403CFE1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75791" y="4392288"/>
            <a:ext cx="9331221" cy="1273606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Great for parties…just unthaw!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E6FDCE-1236-404B-AC6A-AFCB8F3721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754" b="21343"/>
          <a:stretch/>
        </p:blipFill>
        <p:spPr>
          <a:xfrm>
            <a:off x="348655" y="1478061"/>
            <a:ext cx="5344757" cy="29879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48F1E02-679B-4C27-A0A4-5BF78C9ECA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19" t="12506" r="11572" b="9369"/>
          <a:stretch/>
        </p:blipFill>
        <p:spPr>
          <a:xfrm>
            <a:off x="6925144" y="1379871"/>
            <a:ext cx="4333461" cy="409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65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0AB4EE-A21A-4E9D-B2D4-8F53220F4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902" cy="1421296"/>
          </a:xfrm>
        </p:spPr>
        <p:txBody>
          <a:bodyPr/>
          <a:lstStyle/>
          <a:p>
            <a:pPr algn="l"/>
            <a:r>
              <a:rPr lang="en-US" dirty="0"/>
              <a:t>    Peanut Butter               triple chocolate</a:t>
            </a:r>
            <a:br>
              <a:rPr lang="en-US" dirty="0"/>
            </a:br>
            <a:r>
              <a:rPr lang="en-US" dirty="0"/>
              <a:t>                 Pie                                            cake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FAC9BA-C5CC-485D-B5F0-C68450F8D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5C4A6B-C6BF-49C2-9923-9B7D517F13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93" b="10779"/>
          <a:stretch/>
        </p:blipFill>
        <p:spPr>
          <a:xfrm>
            <a:off x="569419" y="2304934"/>
            <a:ext cx="5152187" cy="36027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ACD0CFE-A761-42DE-A631-9E236706C7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96" t="21553" r="14445" b="17102"/>
          <a:stretch/>
        </p:blipFill>
        <p:spPr>
          <a:xfrm>
            <a:off x="6470396" y="2002771"/>
            <a:ext cx="4585252" cy="420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72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0863B6-8CB1-4229-8D87-A21C3A661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646" y="1255645"/>
            <a:ext cx="10394707" cy="4696080"/>
          </a:xfrm>
        </p:spPr>
        <p:txBody>
          <a:bodyPr>
            <a:normAutofit/>
          </a:bodyPr>
          <a:lstStyle/>
          <a:p>
            <a:r>
              <a:rPr lang="en-US" dirty="0"/>
              <a:t>*Take forms to your work…</a:t>
            </a:r>
            <a:br>
              <a:rPr lang="en-US" dirty="0"/>
            </a:br>
            <a:r>
              <a:rPr lang="en-US" dirty="0"/>
              <a:t>*share them with your family…</a:t>
            </a:r>
            <a:br>
              <a:rPr lang="en-US" dirty="0"/>
            </a:br>
            <a:r>
              <a:rPr lang="en-US" dirty="0"/>
              <a:t>*buy some and give as presents…</a:t>
            </a:r>
            <a:br>
              <a:rPr lang="en-US" dirty="0"/>
            </a:br>
            <a:r>
              <a:rPr lang="en-US" dirty="0"/>
              <a:t>*prepare in case your husband isn’t the greatest shot…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75B852-4935-4C84-9B39-7AF3E196A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235" y="435838"/>
            <a:ext cx="10394707" cy="1639614"/>
          </a:xfrm>
        </p:spPr>
        <p:txBody>
          <a:bodyPr>
            <a:normAutofit/>
          </a:bodyPr>
          <a:lstStyle/>
          <a:p>
            <a:r>
              <a:rPr lang="en-US" sz="3200" dirty="0"/>
              <a:t>What does this mean for me??</a:t>
            </a:r>
          </a:p>
        </p:txBody>
      </p:sp>
    </p:spTree>
    <p:extLst>
      <p:ext uri="{BB962C8B-B14F-4D97-AF65-F5344CB8AC3E}">
        <p14:creationId xmlns:p14="http://schemas.microsoft.com/office/powerpoint/2010/main" val="4071819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98C45E-3740-456A-BFA6-01C3C80FE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05847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This helps you get some easy, delicious, healthy meals all while helping </a:t>
            </a:r>
            <a:r>
              <a:rPr lang="en-US" dirty="0" err="1"/>
              <a:t>st.</a:t>
            </a:r>
            <a:r>
              <a:rPr lang="en-US" dirty="0"/>
              <a:t> peter’s building fund grow so that we can better serve our community.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765336-5495-4C50-8361-5A70A5F6A2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4638261"/>
            <a:ext cx="10394707" cy="73632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Pick up some order forms and hand them out to everyone you know!</a:t>
            </a:r>
          </a:p>
        </p:txBody>
      </p:sp>
    </p:spTree>
    <p:extLst>
      <p:ext uri="{BB962C8B-B14F-4D97-AF65-F5344CB8AC3E}">
        <p14:creationId xmlns:p14="http://schemas.microsoft.com/office/powerpoint/2010/main" val="265222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B51BF4-F959-4136-8405-D8FB9EABAC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Orders due by </a:t>
            </a:r>
            <a:br>
              <a:rPr lang="en-US" dirty="0"/>
            </a:br>
            <a:r>
              <a:rPr lang="en-US" dirty="0"/>
              <a:t>Sept. 25th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88657F-591C-48D1-8B48-39AE0870CF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Delivery October 2</a:t>
            </a:r>
            <a:r>
              <a:rPr lang="en-US" baseline="30000" dirty="0"/>
              <a:t>nd</a:t>
            </a:r>
            <a:r>
              <a:rPr lang="en-US" dirty="0"/>
              <a:t> from 5-8pm</a:t>
            </a:r>
          </a:p>
        </p:txBody>
      </p:sp>
    </p:spTree>
    <p:extLst>
      <p:ext uri="{BB962C8B-B14F-4D97-AF65-F5344CB8AC3E}">
        <p14:creationId xmlns:p14="http://schemas.microsoft.com/office/powerpoint/2010/main" val="3335646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77B103-615D-4C05-A8D8-85F991603C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Check out </a:t>
            </a:r>
            <a:r>
              <a:rPr lang="en-US"/>
              <a:t>the products </a:t>
            </a:r>
            <a:r>
              <a:rPr lang="en-US" dirty="0"/>
              <a:t>in the foyer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973B736-CB47-4520-8054-B4382BA271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You can buy them today!</a:t>
            </a:r>
          </a:p>
        </p:txBody>
      </p:sp>
    </p:spTree>
    <p:extLst>
      <p:ext uri="{BB962C8B-B14F-4D97-AF65-F5344CB8AC3E}">
        <p14:creationId xmlns:p14="http://schemas.microsoft.com/office/powerpoint/2010/main" val="1221193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6CAC31B-6D25-4243-8B5A-E876062473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32" b="24577"/>
          <a:stretch/>
        </p:blipFill>
        <p:spPr>
          <a:xfrm>
            <a:off x="442576" y="1632094"/>
            <a:ext cx="5447109" cy="42444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EB9781-A890-4CF1-9C13-DA3E36CAA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189563"/>
            <a:ext cx="10394706" cy="1151965"/>
          </a:xfrm>
        </p:spPr>
        <p:txBody>
          <a:bodyPr/>
          <a:lstStyle/>
          <a:p>
            <a:pPr algn="l"/>
            <a:r>
              <a:rPr lang="en-US" dirty="0"/>
              <a:t>6 oz. Flat Iron Steaks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CBF45A-5CFF-463F-A86A-AA32D2EC6B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3BBE49A-0DD0-4293-A668-526B297A4CA4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2CFF04D-3AC6-4F25-B96E-A3C933E8F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4526A1DC-0EC4-4E11-AAE3-5E3AF9E2D14F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A63AD44-0E05-4D28-B3E5-C0C0866D2A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09658579-05B2-4B53-9ABC-0EEC509A3199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770379" y="2639658"/>
            <a:ext cx="3863995" cy="2734928"/>
          </a:xfrm>
        </p:spPr>
        <p:txBody>
          <a:bodyPr>
            <a:normAutofit/>
          </a:bodyPr>
          <a:lstStyle/>
          <a:p>
            <a:r>
              <a:rPr lang="en-US" sz="2800" dirty="0"/>
              <a:t>Individually wrapped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678C110-CFBE-4BB6-8D0B-5FE62E521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538" y="194529"/>
            <a:ext cx="3781315" cy="22939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97C6B57-3195-4480-9EC2-09967D4C2D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32" t="33785" r="19295" b="22428"/>
          <a:stretch/>
        </p:blipFill>
        <p:spPr>
          <a:xfrm>
            <a:off x="6680310" y="3210394"/>
            <a:ext cx="4250072" cy="300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9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A673E1-F036-43FA-B166-03EE4B661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5 oz. Bacon Wrapped Pork Filets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2DA878-9806-43CA-80EE-167401E735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DACFACF5-2C84-4627-89A3-901D9BC94A7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48576" y="1807355"/>
            <a:ext cx="3567919" cy="3567919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8773AF5-5831-479E-A8DA-1053C90525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6715" y="3634210"/>
            <a:ext cx="2216125" cy="679994"/>
          </a:xfrm>
        </p:spPr>
        <p:txBody>
          <a:bodyPr/>
          <a:lstStyle/>
          <a:p>
            <a:pPr algn="ctr"/>
            <a:r>
              <a:rPr lang="en-US" dirty="0"/>
              <a:t>Individually </a:t>
            </a:r>
          </a:p>
          <a:p>
            <a:pPr algn="ctr"/>
            <a:r>
              <a:rPr lang="en-US" dirty="0"/>
              <a:t>Wrapped</a:t>
            </a:r>
          </a:p>
          <a:p>
            <a:pPr algn="ctr"/>
            <a:r>
              <a:rPr lang="en-US" dirty="0"/>
              <a:t>deliciousness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E7D00C95-7712-4F19-BC30-F5234F6AC14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3"/>
          <a:srcRect l="24492" r="20520"/>
          <a:stretch/>
        </p:blipFill>
        <p:spPr>
          <a:xfrm>
            <a:off x="7693060" y="1781603"/>
            <a:ext cx="2634746" cy="3593671"/>
          </a:xfrm>
        </p:spPr>
      </p:pic>
    </p:spTree>
    <p:extLst>
      <p:ext uri="{BB962C8B-B14F-4D97-AF65-F5344CB8AC3E}">
        <p14:creationId xmlns:p14="http://schemas.microsoft.com/office/powerpoint/2010/main" val="2801273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BA3188-1698-4B06-ABE2-A6356C564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1552433"/>
          </a:xfrm>
        </p:spPr>
        <p:txBody>
          <a:bodyPr>
            <a:normAutofit/>
          </a:bodyPr>
          <a:lstStyle/>
          <a:p>
            <a:r>
              <a:rPr lang="en-US" dirty="0"/>
              <a:t>5 lb. Berks 7”                   Pretzel Dogs</a:t>
            </a:r>
            <a:br>
              <a:rPr lang="en-US" dirty="0"/>
            </a:br>
            <a:r>
              <a:rPr lang="en-US" dirty="0"/>
              <a:t>All Beef Hotdogs       (All Beef - Nathans)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2EA178-CFB4-4CBC-B864-6AC18176A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F3AB28-9796-4BF4-8FD8-19D1A1303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97" y="2156347"/>
            <a:ext cx="3657600" cy="365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1882BC3-0FF5-42EC-85F3-5C1AC95875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57" t="34166" r="20680" b="33695"/>
          <a:stretch/>
        </p:blipFill>
        <p:spPr>
          <a:xfrm>
            <a:off x="6096000" y="2152935"/>
            <a:ext cx="4612943" cy="22041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B3EEC76-F593-46CF-A8E1-D284DB7C10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393" b="32637"/>
          <a:stretch/>
        </p:blipFill>
        <p:spPr>
          <a:xfrm>
            <a:off x="5504489" y="4549873"/>
            <a:ext cx="5821883" cy="209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23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B72EC8-C157-436B-87C4-C72EEF2DD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06" y="375257"/>
            <a:ext cx="10396902" cy="1468807"/>
          </a:xfrm>
        </p:spPr>
        <p:txBody>
          <a:bodyPr/>
          <a:lstStyle/>
          <a:p>
            <a:r>
              <a:rPr lang="en-US" dirty="0"/>
              <a:t>3 lb. bag Chicken Breast (16 – 4 oz.)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718EF30-41F8-442F-9A8E-003E580EE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6EB6A95-67D9-4B4A-8587-27801FD505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49" t="26667" r="12125" b="30435"/>
          <a:stretch/>
        </p:blipFill>
        <p:spPr>
          <a:xfrm>
            <a:off x="3456909" y="2071954"/>
            <a:ext cx="4850296" cy="294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70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313FA5-327E-4F05-B735-757513731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79" y="293768"/>
            <a:ext cx="10396902" cy="1646583"/>
          </a:xfrm>
        </p:spPr>
        <p:txBody>
          <a:bodyPr/>
          <a:lstStyle/>
          <a:p>
            <a:r>
              <a:rPr lang="en-US" dirty="0"/>
              <a:t>2.5 lb. bag Peeled + Deveined Shrimp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425F3F-CF27-4C15-B0C6-010276572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A5B1DD-DF7F-437E-BDA9-90F7CD475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86" y="1940352"/>
            <a:ext cx="5132916" cy="4106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27965F4-A490-4BCB-BAE0-773B23DFB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40351"/>
            <a:ext cx="5132916" cy="410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34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C6A78F-21DF-4DF9-987B-A0BBA5834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79" y="0"/>
            <a:ext cx="10396902" cy="2415209"/>
          </a:xfrm>
        </p:spPr>
        <p:txBody>
          <a:bodyPr/>
          <a:lstStyle/>
          <a:p>
            <a:pPr algn="l"/>
            <a:r>
              <a:rPr lang="en-US" dirty="0"/>
              <a:t>1 lb. can Lump                       5 lb. box Cello</a:t>
            </a:r>
            <a:br>
              <a:rPr lang="en-US" dirty="0"/>
            </a:br>
            <a:r>
              <a:rPr lang="en-US" dirty="0"/>
              <a:t>    Crab Meat                          Haddock Filets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1A3426-0D0D-4FBA-97D4-AA0AF366A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C758F15-85A8-44B8-8647-F2812299C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94877"/>
            <a:ext cx="4422912" cy="44229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94734B8-5D6F-4FEE-B7A8-41711F69E0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283" b="22282"/>
          <a:stretch/>
        </p:blipFill>
        <p:spPr>
          <a:xfrm>
            <a:off x="5711687" y="2154691"/>
            <a:ext cx="5818090" cy="322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45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4A567E-6CB5-47D4-8BB0-F0DB92DE4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49" y="3145684"/>
            <a:ext cx="10396902" cy="3194903"/>
          </a:xfrm>
        </p:spPr>
        <p:txBody>
          <a:bodyPr/>
          <a:lstStyle/>
          <a:p>
            <a:r>
              <a:rPr lang="en-US" dirty="0"/>
              <a:t>4 oz. Salmon Filets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17979EF-5E48-4AB4-A3AF-6F7B545E19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76" b="20096"/>
          <a:stretch/>
        </p:blipFill>
        <p:spPr>
          <a:xfrm>
            <a:off x="251790" y="420372"/>
            <a:ext cx="5630719" cy="34757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865E596-15AB-4E24-9C46-32E99D6245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78" b="15520"/>
          <a:stretch/>
        </p:blipFill>
        <p:spPr>
          <a:xfrm>
            <a:off x="6215269" y="420372"/>
            <a:ext cx="5022574" cy="34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70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80D37D-8B41-4FED-82B4-8D6578372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06" y="0"/>
            <a:ext cx="10396902" cy="1647674"/>
          </a:xfrm>
        </p:spPr>
        <p:txBody>
          <a:bodyPr/>
          <a:lstStyle/>
          <a:p>
            <a:r>
              <a:rPr lang="en-US" dirty="0"/>
              <a:t>6 oz. Yellow Fin Tuna Steaks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3BC3C2-B86E-4D32-80A0-297E5C286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8287F9-0B8F-4A9E-8A4D-D8E70C871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97" y="1270879"/>
            <a:ext cx="4102964" cy="41090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C95744C-E35E-49D3-9865-850404866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179" y="1478061"/>
            <a:ext cx="6494900" cy="362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38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2602</TotalTime>
  <Words>170</Words>
  <Application>Microsoft Office PowerPoint</Application>
  <PresentationFormat>Widescreen</PresentationFormat>
  <Paragraphs>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Impact</vt:lpstr>
      <vt:lpstr>Main Event</vt:lpstr>
      <vt:lpstr>Meat–Seafood–dessert sale!</vt:lpstr>
      <vt:lpstr>6 oz. Flat Iron Steaks</vt:lpstr>
      <vt:lpstr>5 oz. Bacon Wrapped Pork Filets </vt:lpstr>
      <vt:lpstr>5 lb. Berks 7”                   Pretzel Dogs All Beef Hotdogs       (All Beef - Nathans) </vt:lpstr>
      <vt:lpstr>3 lb. bag Chicken Breast (16 – 4 oz.)</vt:lpstr>
      <vt:lpstr>2.5 lb. bag Peeled + Deveined Shrimp </vt:lpstr>
      <vt:lpstr>1 lb. can Lump                       5 lb. box Cello     Crab Meat                          Haddock Filets</vt:lpstr>
      <vt:lpstr>4 oz. Salmon Filets</vt:lpstr>
      <vt:lpstr>6 oz. Yellow Fin Tuna Steaks</vt:lpstr>
      <vt:lpstr>Cheesecake                     Pumpkin Spice Cake  </vt:lpstr>
      <vt:lpstr>    Peanut Butter               triple chocolate                  Pie                                            cake</vt:lpstr>
      <vt:lpstr>*Take forms to your work… *share them with your family… *buy some and give as presents… *prepare in case your husband isn’t the greatest shot… </vt:lpstr>
      <vt:lpstr>This helps you get some easy, delicious, healthy meals all while helping st. peter’s building fund grow so that we can better serve our community.</vt:lpstr>
      <vt:lpstr>Orders due by  Sept. 25th</vt:lpstr>
      <vt:lpstr>Check out the products in the foyer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Meat–Seafood–dessert sale!</dc:title>
  <dc:creator>Christina Markey</dc:creator>
  <cp:lastModifiedBy>LOGANVILLE FIRE CO</cp:lastModifiedBy>
  <cp:revision>12</cp:revision>
  <cp:lastPrinted>2019-08-24T14:30:35Z</cp:lastPrinted>
  <dcterms:created xsi:type="dcterms:W3CDTF">2019-08-19T18:33:15Z</dcterms:created>
  <dcterms:modified xsi:type="dcterms:W3CDTF">2019-08-24T14:58:51Z</dcterms:modified>
</cp:coreProperties>
</file>